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5" r:id="rId3"/>
    <p:sldId id="257" r:id="rId4"/>
    <p:sldId id="258" r:id="rId5"/>
    <p:sldId id="259" r:id="rId6"/>
    <p:sldId id="260" r:id="rId7"/>
    <p:sldId id="261" r:id="rId8"/>
    <p:sldId id="262" r:id="rId9"/>
    <p:sldId id="263" r:id="rId10"/>
    <p:sldId id="264" r:id="rId1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2267" autoAdjust="0"/>
  </p:normalViewPr>
  <p:slideViewPr>
    <p:cSldViewPr>
      <p:cViewPr varScale="1">
        <p:scale>
          <a:sx n="42" d="100"/>
          <a:sy n="42" d="100"/>
        </p:scale>
        <p:origin x="2196"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59FA19-3F19-4C84-8459-C55100FB2EE5}" type="datetimeFigureOut">
              <a:rPr lang="en-US" smtClean="0"/>
              <a:t>24-Feb-19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9FB6E1-15F4-4784-915B-880B29C33E33}" type="slidenum">
              <a:rPr lang="en-US" smtClean="0"/>
              <a:t>‹#›</a:t>
            </a:fld>
            <a:endParaRPr lang="en-US"/>
          </a:p>
        </p:txBody>
      </p:sp>
    </p:spTree>
    <p:extLst>
      <p:ext uri="{BB962C8B-B14F-4D97-AF65-F5344CB8AC3E}">
        <p14:creationId xmlns:p14="http://schemas.microsoft.com/office/powerpoint/2010/main" val="2562868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What God desires more than anything else is a man who will desire after His own heart. </a:t>
            </a:r>
          </a:p>
          <a:p>
            <a:pPr marL="171450" indent="-171450">
              <a:buFontTx/>
              <a:buChar char="-"/>
            </a:pPr>
            <a:r>
              <a:rPr lang="en-US" dirty="0"/>
              <a:t>Acronym for 2019 is </a:t>
            </a:r>
            <a:r>
              <a:rPr lang="en-US" dirty="0" err="1"/>
              <a:t>Wowiiiie</a:t>
            </a:r>
            <a:r>
              <a:rPr lang="en-US" dirty="0"/>
              <a:t>: </a:t>
            </a:r>
          </a:p>
          <a:p>
            <a:pPr marL="628650" lvl="1" indent="-171450">
              <a:buFontTx/>
              <a:buChar char="-"/>
            </a:pPr>
            <a:r>
              <a:rPr lang="en-US" dirty="0"/>
              <a:t>W: World </a:t>
            </a:r>
          </a:p>
          <a:p>
            <a:pPr marL="628650" lvl="1" indent="-171450">
              <a:buFontTx/>
              <a:buChar char="-"/>
            </a:pPr>
            <a:r>
              <a:rPr lang="en-US" dirty="0"/>
              <a:t>O: Of </a:t>
            </a:r>
          </a:p>
          <a:p>
            <a:pPr marL="628650" lvl="1" indent="-171450">
              <a:buFontTx/>
              <a:buChar char="-"/>
            </a:pPr>
            <a:r>
              <a:rPr lang="en-US" dirty="0"/>
              <a:t>W: Wonder</a:t>
            </a:r>
          </a:p>
          <a:p>
            <a:pPr marL="628650" lvl="1" indent="-171450">
              <a:buFontTx/>
              <a:buChar char="-"/>
            </a:pPr>
            <a:r>
              <a:rPr lang="en-US" dirty="0"/>
              <a:t>I: Intimacy </a:t>
            </a:r>
          </a:p>
          <a:p>
            <a:pPr marL="628650" lvl="1" indent="-171450">
              <a:buFontTx/>
              <a:buChar char="-"/>
            </a:pPr>
            <a:r>
              <a:rPr lang="en-US" dirty="0"/>
              <a:t>I: Increase</a:t>
            </a:r>
          </a:p>
          <a:p>
            <a:pPr marL="628650" lvl="1" indent="-171450">
              <a:buFontTx/>
              <a:buChar char="-"/>
            </a:pPr>
            <a:r>
              <a:rPr lang="en-US" dirty="0"/>
              <a:t>I: Immunity</a:t>
            </a:r>
          </a:p>
          <a:p>
            <a:pPr marL="628650" lvl="1" indent="-171450">
              <a:buFontTx/>
              <a:buChar char="-"/>
            </a:pPr>
            <a:r>
              <a:rPr lang="en-US" dirty="0"/>
              <a:t>I: In </a:t>
            </a:r>
          </a:p>
          <a:p>
            <a:pPr marL="628650" lvl="1" indent="-171450">
              <a:buFontTx/>
              <a:buChar char="-"/>
            </a:pPr>
            <a:r>
              <a:rPr lang="en-US" dirty="0"/>
              <a:t>E: Evangel </a:t>
            </a:r>
          </a:p>
        </p:txBody>
      </p:sp>
      <p:sp>
        <p:nvSpPr>
          <p:cNvPr id="4" name="Slide Number Placeholder 3"/>
          <p:cNvSpPr>
            <a:spLocks noGrp="1"/>
          </p:cNvSpPr>
          <p:nvPr>
            <p:ph type="sldNum" sz="quarter" idx="10"/>
          </p:nvPr>
        </p:nvSpPr>
        <p:spPr/>
        <p:txBody>
          <a:bodyPr/>
          <a:lstStyle/>
          <a:p>
            <a:fld id="{219FB6E1-15F4-4784-915B-880B29C33E33}" type="slidenum">
              <a:rPr lang="en-US" smtClean="0"/>
              <a:t>1</a:t>
            </a:fld>
            <a:endParaRPr lang="en-US"/>
          </a:p>
        </p:txBody>
      </p:sp>
    </p:spTree>
    <p:extLst>
      <p:ext uri="{BB962C8B-B14F-4D97-AF65-F5344CB8AC3E}">
        <p14:creationId xmlns:p14="http://schemas.microsoft.com/office/powerpoint/2010/main" val="3170846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This not just a prayer but a blessing “A declaration that God</a:t>
            </a:r>
            <a:r>
              <a:rPr lang="en-US" u="none" dirty="0"/>
              <a:t> </a:t>
            </a:r>
            <a:r>
              <a:rPr lang="en-US" b="1" u="sng" dirty="0"/>
              <a:t>will</a:t>
            </a:r>
            <a:r>
              <a:rPr lang="en-US" b="0" u="none" dirty="0"/>
              <a:t> show his kindness in a person’s life”</a:t>
            </a:r>
          </a:p>
          <a:p>
            <a:pPr marL="0" indent="0">
              <a:buFontTx/>
              <a:buNone/>
            </a:pPr>
            <a:endParaRPr lang="en-US" b="0" u="none" dirty="0"/>
          </a:p>
          <a:p>
            <a:pPr marL="171450" indent="-171450">
              <a:buFontTx/>
              <a:buChar char="-"/>
            </a:pPr>
            <a:r>
              <a:rPr lang="en-US" b="0" u="none" dirty="0"/>
              <a:t>Grace (unmerited favor) FREE gift of Almighty God to needy mankind</a:t>
            </a:r>
          </a:p>
          <a:p>
            <a:pPr marL="628650" lvl="1" indent="-171450">
              <a:buFontTx/>
              <a:buChar char="-"/>
            </a:pPr>
            <a:r>
              <a:rPr lang="en-US" b="0" u="none" dirty="0"/>
              <a:t>2 Cor 8:9: “For you know the grace of our Lord Jesus Christ, that though he was rich, yet for your sakes He became poor, that you through His poverty might become rich.” </a:t>
            </a:r>
          </a:p>
          <a:p>
            <a:pPr marL="0" indent="0">
              <a:buFontTx/>
              <a:buNone/>
            </a:pPr>
            <a:endParaRPr lang="en-US" b="0" u="none"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u="none" dirty="0"/>
              <a:t>Love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b="0" u="none" dirty="0"/>
              <a:t>2 Cor 8:11: “Finally, brethren, farewell. Become complete. Be of good comfort, be of one mind, live in peace; and the God of love and peace will be with you.”</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b="0" u="none" dirty="0"/>
              <a:t>Love shown when he sent Christ into the world. John 3:16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b="0" u="none" dirty="0"/>
              <a:t>Love shown by the way he cares for his people. Matthew 6:25-32</a:t>
            </a:r>
          </a:p>
          <a:p>
            <a:pPr marL="0" indent="0">
              <a:buFontTx/>
              <a:buNone/>
            </a:pPr>
            <a:endParaRPr lang="en-US" b="0" u="none" dirty="0"/>
          </a:p>
          <a:p>
            <a:pPr marL="171450" indent="-171450">
              <a:buFontTx/>
              <a:buChar char="-"/>
            </a:pPr>
            <a:r>
              <a:rPr lang="en-US" b="0" u="none" dirty="0"/>
              <a:t>Communion (fellowship/relationship)</a:t>
            </a:r>
          </a:p>
          <a:p>
            <a:pPr marL="628650" lvl="1" indent="-171450">
              <a:buFontTx/>
              <a:buChar char="-"/>
            </a:pPr>
            <a:r>
              <a:rPr lang="en-US" b="0" u="none" dirty="0"/>
              <a:t>John 16:13: “However, when He, the Spirit of truth has come, He will guide you into all truth; for He will not speak on His own authority, but whatever He hears He will speak; and He will tell you things to come.”</a:t>
            </a:r>
          </a:p>
          <a:p>
            <a:pPr marL="628650" lvl="1" indent="-171450">
              <a:buFontTx/>
              <a:buChar char="-"/>
            </a:pPr>
            <a:r>
              <a:rPr lang="en-US" b="0" u="none" dirty="0"/>
              <a:t>Galatians 5:16-25 – Walking in the Spirit not of the flesh/law</a:t>
            </a:r>
          </a:p>
          <a:p>
            <a:pPr marL="457200" lvl="1" indent="0">
              <a:buFontTx/>
              <a:buNone/>
            </a:pPr>
            <a:endParaRPr lang="en-US" b="0" u="none" dirty="0"/>
          </a:p>
          <a:p>
            <a:pPr marL="628650" lvl="1" indent="-171450">
              <a:buFontTx/>
              <a:buChar char="-"/>
            </a:pPr>
            <a:endParaRPr lang="en-US" b="0" u="none" dirty="0"/>
          </a:p>
          <a:p>
            <a:pPr marL="628650" lvl="1" indent="-171450">
              <a:buFontTx/>
              <a:buChar char="-"/>
            </a:pPr>
            <a:endParaRPr lang="en-US" b="0" u="none" dirty="0"/>
          </a:p>
          <a:p>
            <a:pPr marL="628650" lvl="1" indent="-171450">
              <a:buFontTx/>
              <a:buChar char="-"/>
            </a:pPr>
            <a:endParaRPr lang="en-US" b="0" u="none" dirty="0"/>
          </a:p>
          <a:p>
            <a:pPr marL="628650" lvl="1" indent="-171450">
              <a:buFontTx/>
              <a:buChar char="-"/>
            </a:pPr>
            <a:endParaRPr lang="en-US" b="0" u="none" dirty="0"/>
          </a:p>
          <a:p>
            <a:pPr marL="1085850" lvl="2" indent="-171450">
              <a:buFontTx/>
              <a:buChar char="-"/>
            </a:pPr>
            <a:endParaRPr lang="en-US" dirty="0"/>
          </a:p>
        </p:txBody>
      </p:sp>
      <p:sp>
        <p:nvSpPr>
          <p:cNvPr id="4" name="Slide Number Placeholder 3"/>
          <p:cNvSpPr>
            <a:spLocks noGrp="1"/>
          </p:cNvSpPr>
          <p:nvPr>
            <p:ph type="sldNum" sz="quarter" idx="5"/>
          </p:nvPr>
        </p:nvSpPr>
        <p:spPr/>
        <p:txBody>
          <a:bodyPr/>
          <a:lstStyle/>
          <a:p>
            <a:fld id="{219FB6E1-15F4-4784-915B-880B29C33E33}" type="slidenum">
              <a:rPr lang="en-US" smtClean="0"/>
              <a:t>3</a:t>
            </a:fld>
            <a:endParaRPr lang="en-US"/>
          </a:p>
        </p:txBody>
      </p:sp>
    </p:spTree>
    <p:extLst>
      <p:ext uri="{BB962C8B-B14F-4D97-AF65-F5344CB8AC3E}">
        <p14:creationId xmlns:p14="http://schemas.microsoft.com/office/powerpoint/2010/main" val="3520196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True character of God: </a:t>
            </a:r>
          </a:p>
          <a:p>
            <a:pPr marL="628650" lvl="1" indent="-171450">
              <a:buFontTx/>
              <a:buChar char="-"/>
            </a:pPr>
            <a:r>
              <a:rPr lang="en-US" dirty="0"/>
              <a:t>Kindness </a:t>
            </a:r>
          </a:p>
          <a:p>
            <a:pPr marL="628650" lvl="1" indent="-171450">
              <a:buFontTx/>
              <a:buChar char="-"/>
            </a:pPr>
            <a:r>
              <a:rPr lang="en-US" dirty="0"/>
              <a:t>Love </a:t>
            </a:r>
          </a:p>
          <a:p>
            <a:pPr marL="628650" lvl="1" indent="-171450">
              <a:buFontTx/>
              <a:buChar char="-"/>
            </a:pPr>
            <a:r>
              <a:rPr lang="en-US" dirty="0"/>
              <a:t>Friendship </a:t>
            </a:r>
          </a:p>
          <a:p>
            <a:pPr marL="0" indent="0">
              <a:buFontTx/>
              <a:buNone/>
            </a:pPr>
            <a:endParaRPr lang="en-US" dirty="0"/>
          </a:p>
          <a:p>
            <a:pPr marL="171450" indent="-171450">
              <a:buFontTx/>
              <a:buChar char="-"/>
            </a:pPr>
            <a:r>
              <a:rPr lang="en-US" dirty="0"/>
              <a:t>Trust Him constantly and know He is always with us. We need to truly become His people. </a:t>
            </a:r>
          </a:p>
        </p:txBody>
      </p:sp>
      <p:sp>
        <p:nvSpPr>
          <p:cNvPr id="4" name="Slide Number Placeholder 3"/>
          <p:cNvSpPr>
            <a:spLocks noGrp="1"/>
          </p:cNvSpPr>
          <p:nvPr>
            <p:ph type="sldNum" sz="quarter" idx="5"/>
          </p:nvPr>
        </p:nvSpPr>
        <p:spPr/>
        <p:txBody>
          <a:bodyPr/>
          <a:lstStyle/>
          <a:p>
            <a:fld id="{219FB6E1-15F4-4784-915B-880B29C33E33}" type="slidenum">
              <a:rPr lang="en-US" smtClean="0"/>
              <a:t>4</a:t>
            </a:fld>
            <a:endParaRPr lang="en-US"/>
          </a:p>
        </p:txBody>
      </p:sp>
    </p:spTree>
    <p:extLst>
      <p:ext uri="{BB962C8B-B14F-4D97-AF65-F5344CB8AC3E}">
        <p14:creationId xmlns:p14="http://schemas.microsoft.com/office/powerpoint/2010/main" val="3592748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Trust is at the heart of intimacy. The more we trust God, the more intimately we come to know Him. </a:t>
            </a:r>
          </a:p>
          <a:p>
            <a:pPr marL="628650" lvl="1" indent="-171450">
              <a:buFontTx/>
              <a:buChar char="-"/>
            </a:pPr>
            <a:r>
              <a:rPr lang="en-US" dirty="0"/>
              <a:t>Psalms 73:28: “But it is good for me to draw near to God; I have put my trust in the Lord GOD, That I may declare all Your works.”</a:t>
            </a:r>
          </a:p>
          <a:p>
            <a:pPr marL="0" indent="0">
              <a:buFontTx/>
              <a:buNone/>
            </a:pPr>
            <a:endParaRPr lang="en-US" dirty="0"/>
          </a:p>
          <a:p>
            <a:pPr marL="171450" indent="-171450">
              <a:buFontTx/>
              <a:buChar char="-"/>
            </a:pPr>
            <a:r>
              <a:rPr lang="en-US" dirty="0"/>
              <a:t>Psalms is a great example of David having conversation with God, and God responding to him.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dirty="0"/>
              <a:t>Psalms 15 – Character of those who may dwell with the Lord</a:t>
            </a:r>
          </a:p>
          <a:p>
            <a:pPr marL="171450" indent="-171450">
              <a:buFontTx/>
              <a:buChar char="-"/>
            </a:pPr>
            <a:endParaRPr lang="en-US" dirty="0"/>
          </a:p>
          <a:p>
            <a:pPr marL="171450" indent="-171450">
              <a:buFontTx/>
              <a:buChar char="-"/>
            </a:pPr>
            <a:r>
              <a:rPr lang="en-US" dirty="0"/>
              <a:t>As we commune with the Holy Spirit, He will take the conversation and point it towards Jesus. </a:t>
            </a:r>
          </a:p>
        </p:txBody>
      </p:sp>
      <p:sp>
        <p:nvSpPr>
          <p:cNvPr id="4" name="Slide Number Placeholder 3"/>
          <p:cNvSpPr>
            <a:spLocks noGrp="1"/>
          </p:cNvSpPr>
          <p:nvPr>
            <p:ph type="sldNum" sz="quarter" idx="5"/>
          </p:nvPr>
        </p:nvSpPr>
        <p:spPr/>
        <p:txBody>
          <a:bodyPr/>
          <a:lstStyle/>
          <a:p>
            <a:fld id="{219FB6E1-15F4-4784-915B-880B29C33E33}" type="slidenum">
              <a:rPr lang="en-US" smtClean="0"/>
              <a:t>5</a:t>
            </a:fld>
            <a:endParaRPr lang="en-US"/>
          </a:p>
        </p:txBody>
      </p:sp>
    </p:spTree>
    <p:extLst>
      <p:ext uri="{BB962C8B-B14F-4D97-AF65-F5344CB8AC3E}">
        <p14:creationId xmlns:p14="http://schemas.microsoft.com/office/powerpoint/2010/main" val="2193480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When Holy Spirit correct us, it is always to bless us. </a:t>
            </a:r>
          </a:p>
          <a:p>
            <a:pPr marL="171450" indent="-171450">
              <a:buFontTx/>
              <a:buChar char="-"/>
            </a:pPr>
            <a:r>
              <a:rPr lang="en-US" dirty="0"/>
              <a:t>The more you resist the Holy Spirit, the harder your heart becomes to His voice. </a:t>
            </a:r>
          </a:p>
          <a:p>
            <a:pPr marL="171450" indent="-171450">
              <a:buFontTx/>
              <a:buChar char="-"/>
            </a:pPr>
            <a:r>
              <a:rPr lang="en-US" dirty="0"/>
              <a:t>Immediate obedience to the leading of the Holy Spirit is a sign of spiritual maturity. </a:t>
            </a:r>
          </a:p>
          <a:p>
            <a:pPr marL="171450" indent="-171450">
              <a:buFontTx/>
              <a:buChar char="-"/>
            </a:pPr>
            <a:r>
              <a:rPr lang="en-US" dirty="0"/>
              <a:t>Immediate obedience is the key to supernatural </a:t>
            </a:r>
            <a:r>
              <a:rPr lang="en-US" b="1" u="sng" dirty="0"/>
              <a:t>‘protection” </a:t>
            </a:r>
            <a:r>
              <a:rPr lang="en-US" dirty="0"/>
              <a:t>and </a:t>
            </a:r>
            <a:r>
              <a:rPr lang="en-US" b="1" u="sng" dirty="0"/>
              <a:t>“provision” </a:t>
            </a:r>
          </a:p>
        </p:txBody>
      </p:sp>
      <p:sp>
        <p:nvSpPr>
          <p:cNvPr id="4" name="Slide Number Placeholder 3"/>
          <p:cNvSpPr>
            <a:spLocks noGrp="1"/>
          </p:cNvSpPr>
          <p:nvPr>
            <p:ph type="sldNum" sz="quarter" idx="5"/>
          </p:nvPr>
        </p:nvSpPr>
        <p:spPr/>
        <p:txBody>
          <a:bodyPr/>
          <a:lstStyle/>
          <a:p>
            <a:fld id="{219FB6E1-15F4-4784-915B-880B29C33E33}" type="slidenum">
              <a:rPr lang="en-US" smtClean="0"/>
              <a:t>6</a:t>
            </a:fld>
            <a:endParaRPr lang="en-US"/>
          </a:p>
        </p:txBody>
      </p:sp>
    </p:spTree>
    <p:extLst>
      <p:ext uri="{BB962C8B-B14F-4D97-AF65-F5344CB8AC3E}">
        <p14:creationId xmlns:p14="http://schemas.microsoft.com/office/powerpoint/2010/main" val="970448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WISDOM</a:t>
            </a:r>
          </a:p>
          <a:p>
            <a:pPr marL="171450" indent="-171450">
              <a:buFontTx/>
              <a:buChar char="-"/>
            </a:pPr>
            <a:r>
              <a:rPr lang="en-US" dirty="0"/>
              <a:t>Wisdom comes from above. Intimacy with God the Father will lead to growth in wisdom. </a:t>
            </a:r>
          </a:p>
          <a:p>
            <a:pPr marL="171450" indent="-171450">
              <a:buFontTx/>
              <a:buChar char="-"/>
            </a:pPr>
            <a:r>
              <a:rPr lang="en-US" dirty="0"/>
              <a:t>Perfect example was Jesus. Luke 2:52: “And Jesus increased in wisdom and stature, and in favor with God and men.”</a:t>
            </a:r>
          </a:p>
          <a:p>
            <a:pPr marL="628650" lvl="1" indent="-171450">
              <a:buFontTx/>
              <a:buChar char="-"/>
            </a:pPr>
            <a:r>
              <a:rPr lang="en-US" dirty="0"/>
              <a:t>Wisdom will grow as we mature in the Lord. </a:t>
            </a:r>
          </a:p>
          <a:p>
            <a:pPr marL="628650" lvl="1" indent="-171450">
              <a:buFontTx/>
              <a:buChar char="-"/>
            </a:pPr>
            <a:r>
              <a:rPr lang="en-US" dirty="0"/>
              <a:t>Jesus’ wisdom came from his intimate relationship with God. God was His father. He knew he had to be in his Father’s house, and his intimacy with his Father was the foundation of his wisdom. </a:t>
            </a:r>
          </a:p>
          <a:p>
            <a:pPr marL="457200" lvl="1" indent="0">
              <a:buFontTx/>
              <a:buNone/>
            </a:pPr>
            <a:endParaRPr lang="en-US" dirty="0"/>
          </a:p>
          <a:p>
            <a:pPr marL="0" indent="0">
              <a:buFontTx/>
              <a:buNone/>
            </a:pPr>
            <a:r>
              <a:rPr lang="en-US" dirty="0"/>
              <a:t>KNOWLEDGE </a:t>
            </a:r>
          </a:p>
          <a:p>
            <a:pPr marL="171450" indent="-171450">
              <a:buFontTx/>
              <a:buChar char="-"/>
            </a:pPr>
            <a:r>
              <a:rPr lang="en-US" dirty="0"/>
              <a:t>Growing in the Lord/growing in faith</a:t>
            </a:r>
          </a:p>
          <a:p>
            <a:pPr marL="628650" lvl="1" indent="-171450">
              <a:buFontTx/>
              <a:buChar char="-"/>
            </a:pPr>
            <a:r>
              <a:rPr lang="en-US" dirty="0"/>
              <a:t>Colossians 1:9-10: “For this reason we also, since the day we heard it, do not cease to pray for you, and to ask that you may be filled with the knowledge of His will in all wisdom and spiritual understanding; that you may walk worthy of the Lord, fully pleasing Him, being fruitful in every good work and increasing in the knowledge of God.” </a:t>
            </a:r>
          </a:p>
          <a:p>
            <a:pPr marL="457200" lvl="1" indent="0">
              <a:buFontTx/>
              <a:buNone/>
            </a:pPr>
            <a:endParaRPr lang="en-US" dirty="0"/>
          </a:p>
          <a:p>
            <a:pPr marL="457200" lvl="1" indent="0">
              <a:buFontTx/>
              <a:buNone/>
            </a:pPr>
            <a:endParaRPr lang="en-US" dirty="0"/>
          </a:p>
        </p:txBody>
      </p:sp>
      <p:sp>
        <p:nvSpPr>
          <p:cNvPr id="4" name="Slide Number Placeholder 3"/>
          <p:cNvSpPr>
            <a:spLocks noGrp="1"/>
          </p:cNvSpPr>
          <p:nvPr>
            <p:ph type="sldNum" sz="quarter" idx="5"/>
          </p:nvPr>
        </p:nvSpPr>
        <p:spPr/>
        <p:txBody>
          <a:bodyPr/>
          <a:lstStyle/>
          <a:p>
            <a:fld id="{219FB6E1-15F4-4784-915B-880B29C33E33}" type="slidenum">
              <a:rPr lang="en-US" smtClean="0"/>
              <a:t>7</a:t>
            </a:fld>
            <a:endParaRPr lang="en-US"/>
          </a:p>
        </p:txBody>
      </p:sp>
    </p:spTree>
    <p:extLst>
      <p:ext uri="{BB962C8B-B14F-4D97-AF65-F5344CB8AC3E}">
        <p14:creationId xmlns:p14="http://schemas.microsoft.com/office/powerpoint/2010/main" val="486497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 John 14:12: “Most assuredly, I say to you, he who believes in Me, the works that I do he will do also; and greater works than these he will do, because I go to My Father.”</a:t>
            </a:r>
          </a:p>
          <a:p>
            <a:endParaRPr lang="en-US" dirty="0"/>
          </a:p>
          <a:p>
            <a:r>
              <a:rPr lang="en-US" dirty="0"/>
              <a:t>- Galatians 5:22-23: “But the fruit of the Spirit is love, joy, peace, longsuffering, kindness, goodness, faithfulness, gentleness, self-control. Against such there is no law.”</a:t>
            </a:r>
          </a:p>
        </p:txBody>
      </p:sp>
      <p:sp>
        <p:nvSpPr>
          <p:cNvPr id="4" name="Slide Number Placeholder 3"/>
          <p:cNvSpPr>
            <a:spLocks noGrp="1"/>
          </p:cNvSpPr>
          <p:nvPr>
            <p:ph type="sldNum" sz="quarter" idx="5"/>
          </p:nvPr>
        </p:nvSpPr>
        <p:spPr/>
        <p:txBody>
          <a:bodyPr/>
          <a:lstStyle/>
          <a:p>
            <a:fld id="{219FB6E1-15F4-4784-915B-880B29C33E33}" type="slidenum">
              <a:rPr lang="en-US" smtClean="0"/>
              <a:t>8</a:t>
            </a:fld>
            <a:endParaRPr lang="en-US"/>
          </a:p>
        </p:txBody>
      </p:sp>
    </p:spTree>
    <p:extLst>
      <p:ext uri="{BB962C8B-B14F-4D97-AF65-F5344CB8AC3E}">
        <p14:creationId xmlns:p14="http://schemas.microsoft.com/office/powerpoint/2010/main" val="2013763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Immunity is not the absence of infection, it means you are able to stay healthy in the midst of the infection/presence of the virus. </a:t>
            </a:r>
          </a:p>
          <a:p>
            <a:pPr marL="171450" indent="-171450">
              <a:buFontTx/>
              <a:buChar char="-"/>
            </a:pPr>
            <a:endParaRPr lang="en-US" dirty="0"/>
          </a:p>
          <a:p>
            <a:pPr marL="171450" indent="-171450">
              <a:buFontTx/>
              <a:buChar char="-"/>
            </a:pPr>
            <a:r>
              <a:rPr lang="en-US" dirty="0"/>
              <a:t>Resurrection life flows through my veins – Easter Parade t-shirt motto for 2017</a:t>
            </a:r>
          </a:p>
        </p:txBody>
      </p:sp>
      <p:sp>
        <p:nvSpPr>
          <p:cNvPr id="4" name="Slide Number Placeholder 3"/>
          <p:cNvSpPr>
            <a:spLocks noGrp="1"/>
          </p:cNvSpPr>
          <p:nvPr>
            <p:ph type="sldNum" sz="quarter" idx="5"/>
          </p:nvPr>
        </p:nvSpPr>
        <p:spPr/>
        <p:txBody>
          <a:bodyPr/>
          <a:lstStyle/>
          <a:p>
            <a:fld id="{219FB6E1-15F4-4784-915B-880B29C33E33}" type="slidenum">
              <a:rPr lang="en-US" smtClean="0"/>
              <a:t>9</a:t>
            </a:fld>
            <a:endParaRPr lang="en-US"/>
          </a:p>
        </p:txBody>
      </p:sp>
    </p:spTree>
    <p:extLst>
      <p:ext uri="{BB962C8B-B14F-4D97-AF65-F5344CB8AC3E}">
        <p14:creationId xmlns:p14="http://schemas.microsoft.com/office/powerpoint/2010/main" val="207843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9FB6E1-15F4-4784-915B-880B29C33E33}" type="slidenum">
              <a:rPr lang="en-US" smtClean="0"/>
              <a:t>10</a:t>
            </a:fld>
            <a:endParaRPr lang="en-US"/>
          </a:p>
        </p:txBody>
      </p:sp>
    </p:spTree>
    <p:extLst>
      <p:ext uri="{BB962C8B-B14F-4D97-AF65-F5344CB8AC3E}">
        <p14:creationId xmlns:p14="http://schemas.microsoft.com/office/powerpoint/2010/main" val="39891062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2019 the year of WOWIIIIE</a:t>
            </a:r>
            <a:br>
              <a:rPr lang="en-US" dirty="0"/>
            </a:br>
            <a:endParaRPr lang="en-US" sz="3000" dirty="0"/>
          </a:p>
        </p:txBody>
      </p:sp>
      <p:sp>
        <p:nvSpPr>
          <p:cNvPr id="3" name="Text Placeholder 2"/>
          <p:cNvSpPr>
            <a:spLocks noGrp="1"/>
          </p:cNvSpPr>
          <p:nvPr>
            <p:ph type="body" sz="quarter" idx="10"/>
          </p:nvPr>
        </p:nvSpPr>
        <p:spPr/>
        <p:txBody>
          <a:bodyPr/>
          <a:lstStyle/>
          <a:p>
            <a:r>
              <a:rPr lang="en-US" dirty="0"/>
              <a:t>Amy Tan</a:t>
            </a:r>
          </a:p>
        </p:txBody>
      </p:sp>
      <p:sp>
        <p:nvSpPr>
          <p:cNvPr id="4" name="Text Placeholder 3"/>
          <p:cNvSpPr>
            <a:spLocks noGrp="1"/>
          </p:cNvSpPr>
          <p:nvPr>
            <p:ph type="body" sz="quarter" idx="12"/>
          </p:nvPr>
        </p:nvSpPr>
        <p:spPr/>
        <p:txBody>
          <a:bodyPr/>
          <a:lstStyle/>
          <a:p>
            <a:r>
              <a:rPr lang="en-US" dirty="0"/>
              <a:t>24/02/2019</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E3A06-3FE7-4BA8-ABF6-A90BF0E7B7A1}"/>
              </a:ext>
            </a:extLst>
          </p:cNvPr>
          <p:cNvSpPr>
            <a:spLocks noGrp="1"/>
          </p:cNvSpPr>
          <p:nvPr>
            <p:ph type="title"/>
          </p:nvPr>
        </p:nvSpPr>
        <p:spPr/>
        <p:txBody>
          <a:bodyPr/>
          <a:lstStyle/>
          <a:p>
            <a:r>
              <a:rPr lang="en-US" dirty="0"/>
              <a:t>Acronym for 2019 is WOWIIIIE: </a:t>
            </a:r>
          </a:p>
        </p:txBody>
      </p:sp>
      <p:sp>
        <p:nvSpPr>
          <p:cNvPr id="3" name="Content Placeholder 2">
            <a:extLst>
              <a:ext uri="{FF2B5EF4-FFF2-40B4-BE49-F238E27FC236}">
                <a16:creationId xmlns:a16="http://schemas.microsoft.com/office/drawing/2014/main" id="{F0EB1029-0DB4-441E-BD83-FE781749A9A3}"/>
              </a:ext>
            </a:extLst>
          </p:cNvPr>
          <p:cNvSpPr>
            <a:spLocks noGrp="1"/>
          </p:cNvSpPr>
          <p:nvPr>
            <p:ph idx="1"/>
          </p:nvPr>
        </p:nvSpPr>
        <p:spPr/>
        <p:txBody>
          <a:bodyPr/>
          <a:lstStyle/>
          <a:p>
            <a:pPr marL="628650" lvl="1" indent="-171450">
              <a:buFontTx/>
              <a:buChar char="-"/>
            </a:pPr>
            <a:r>
              <a:rPr lang="en-US" dirty="0"/>
              <a:t>W: World </a:t>
            </a:r>
          </a:p>
          <a:p>
            <a:pPr marL="628650" lvl="1" indent="-171450">
              <a:buFontTx/>
              <a:buChar char="-"/>
            </a:pPr>
            <a:r>
              <a:rPr lang="en-US" dirty="0"/>
              <a:t>O: Of </a:t>
            </a:r>
          </a:p>
          <a:p>
            <a:pPr marL="628650" lvl="1" indent="-171450">
              <a:buFontTx/>
              <a:buChar char="-"/>
            </a:pPr>
            <a:r>
              <a:rPr lang="en-US" dirty="0"/>
              <a:t>W: Wonder</a:t>
            </a:r>
          </a:p>
          <a:p>
            <a:pPr marL="628650" lvl="1" indent="-171450">
              <a:buFontTx/>
              <a:buChar char="-"/>
            </a:pPr>
            <a:r>
              <a:rPr lang="en-US" dirty="0"/>
              <a:t>I: Intimacy </a:t>
            </a:r>
          </a:p>
          <a:p>
            <a:pPr marL="628650" lvl="1" indent="-171450">
              <a:buFontTx/>
              <a:buChar char="-"/>
            </a:pPr>
            <a:r>
              <a:rPr lang="en-US" dirty="0"/>
              <a:t>I: Increase</a:t>
            </a:r>
          </a:p>
          <a:p>
            <a:pPr marL="628650" lvl="1" indent="-171450">
              <a:buFontTx/>
              <a:buChar char="-"/>
            </a:pPr>
            <a:r>
              <a:rPr lang="en-US" dirty="0"/>
              <a:t>I: Immunity</a:t>
            </a:r>
          </a:p>
          <a:p>
            <a:pPr marL="628650" lvl="1" indent="-171450">
              <a:buFontTx/>
              <a:buChar char="-"/>
            </a:pPr>
            <a:r>
              <a:rPr lang="en-US" dirty="0"/>
              <a:t>I: In </a:t>
            </a:r>
          </a:p>
          <a:p>
            <a:pPr marL="628650" lvl="1" indent="-171450">
              <a:buFontTx/>
              <a:buChar char="-"/>
            </a:pPr>
            <a:r>
              <a:rPr lang="en-US" dirty="0"/>
              <a:t>E: Evangel </a:t>
            </a:r>
          </a:p>
        </p:txBody>
      </p:sp>
    </p:spTree>
    <p:extLst>
      <p:ext uri="{BB962C8B-B14F-4D97-AF65-F5344CB8AC3E}">
        <p14:creationId xmlns:p14="http://schemas.microsoft.com/office/powerpoint/2010/main" val="823668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C83AF-D4F1-430B-AB15-72DCF68F693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5F1D6B6-CFE2-4F27-9912-CB32E78B2118}"/>
              </a:ext>
            </a:extLst>
          </p:cNvPr>
          <p:cNvSpPr>
            <a:spLocks noGrp="1"/>
          </p:cNvSpPr>
          <p:nvPr>
            <p:ph idx="1"/>
          </p:nvPr>
        </p:nvSpPr>
        <p:spPr/>
        <p:txBody>
          <a:bodyPr/>
          <a:lstStyle/>
          <a:p>
            <a:pPr marL="0" indent="0">
              <a:buNone/>
            </a:pPr>
            <a:r>
              <a:rPr lang="en-AU" sz="4000" b="1" dirty="0"/>
              <a:t>2 Corinthians 13:14</a:t>
            </a:r>
          </a:p>
          <a:p>
            <a:pPr marL="0" indent="0">
              <a:buNone/>
            </a:pPr>
            <a:r>
              <a:rPr lang="en-AU" sz="4000" dirty="0"/>
              <a:t>The </a:t>
            </a:r>
            <a:r>
              <a:rPr lang="en-AU" sz="4000" b="1" i="1" u="sng" dirty="0"/>
              <a:t>grace</a:t>
            </a:r>
            <a:r>
              <a:rPr lang="en-AU" sz="4000" dirty="0"/>
              <a:t> of the Lord Jesus Christ, and the </a:t>
            </a:r>
            <a:r>
              <a:rPr lang="en-AU" sz="4000" b="1" i="1" u="sng" dirty="0"/>
              <a:t>love</a:t>
            </a:r>
            <a:r>
              <a:rPr lang="en-AU" sz="4000" dirty="0"/>
              <a:t> of God, and the </a:t>
            </a:r>
            <a:r>
              <a:rPr lang="en-AU" sz="4000" b="1" i="1" u="sng" dirty="0"/>
              <a:t>communion</a:t>
            </a:r>
            <a:r>
              <a:rPr lang="en-AU" sz="4000" dirty="0"/>
              <a:t> of the Holy Spirit </a:t>
            </a:r>
            <a:r>
              <a:rPr lang="en-AU" sz="4000" i="1" dirty="0"/>
              <a:t>be</a:t>
            </a:r>
            <a:r>
              <a:rPr lang="en-AU" sz="4000" dirty="0"/>
              <a:t> with you all. Amen.</a:t>
            </a:r>
            <a:endParaRPr lang="en-AU" sz="4000" b="1" dirty="0"/>
          </a:p>
          <a:p>
            <a:pPr marL="0" indent="0">
              <a:buNone/>
            </a:pPr>
            <a:endParaRPr lang="en-US" sz="4000" dirty="0"/>
          </a:p>
        </p:txBody>
      </p:sp>
    </p:spTree>
    <p:extLst>
      <p:ext uri="{BB962C8B-B14F-4D97-AF65-F5344CB8AC3E}">
        <p14:creationId xmlns:p14="http://schemas.microsoft.com/office/powerpoint/2010/main" val="1508128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88FC3-D59A-4474-9EAF-F6E2AD2DFE2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A65BB13-B700-4423-8CE4-4D28C9E63BC4}"/>
              </a:ext>
            </a:extLst>
          </p:cNvPr>
          <p:cNvSpPr>
            <a:spLocks noGrp="1"/>
          </p:cNvSpPr>
          <p:nvPr>
            <p:ph idx="1"/>
          </p:nvPr>
        </p:nvSpPr>
        <p:spPr/>
        <p:txBody>
          <a:bodyPr>
            <a:normAutofit lnSpcReduction="10000"/>
          </a:bodyPr>
          <a:lstStyle/>
          <a:p>
            <a:pPr marL="514350" indent="-514350">
              <a:buAutoNum type="arabicPeriod"/>
            </a:pPr>
            <a:r>
              <a:rPr lang="en-US" sz="4000" dirty="0"/>
              <a:t>Love of God that purposes all</a:t>
            </a:r>
          </a:p>
          <a:p>
            <a:pPr marL="514350" indent="-514350">
              <a:buAutoNum type="arabicPeriod"/>
            </a:pPr>
            <a:endParaRPr lang="en-US" sz="4000" dirty="0"/>
          </a:p>
          <a:p>
            <a:pPr marL="514350" indent="-514350">
              <a:buAutoNum type="arabicPeriod"/>
            </a:pPr>
            <a:r>
              <a:rPr lang="en-US" sz="4000" dirty="0"/>
              <a:t>Grace of Lord Jesus Christ that provides all</a:t>
            </a:r>
          </a:p>
          <a:p>
            <a:pPr marL="514350" indent="-514350">
              <a:buAutoNum type="arabicPeriod"/>
            </a:pPr>
            <a:endParaRPr lang="en-US" sz="4000" dirty="0"/>
          </a:p>
          <a:p>
            <a:pPr marL="514350" indent="-514350">
              <a:buAutoNum type="arabicPeriod"/>
            </a:pPr>
            <a:r>
              <a:rPr lang="en-US" sz="4000" dirty="0"/>
              <a:t>Communion of Holy Spirit that performs all</a:t>
            </a:r>
          </a:p>
          <a:p>
            <a:pPr marL="0" indent="0">
              <a:buNone/>
            </a:pPr>
            <a:endParaRPr lang="en-US" dirty="0"/>
          </a:p>
        </p:txBody>
      </p:sp>
    </p:spTree>
    <p:extLst>
      <p:ext uri="{BB962C8B-B14F-4D97-AF65-F5344CB8AC3E}">
        <p14:creationId xmlns:p14="http://schemas.microsoft.com/office/powerpoint/2010/main" val="155852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BC0EA-5A91-4633-B38A-1BD75399A105}"/>
              </a:ext>
            </a:extLst>
          </p:cNvPr>
          <p:cNvSpPr>
            <a:spLocks noGrp="1"/>
          </p:cNvSpPr>
          <p:nvPr>
            <p:ph type="title"/>
          </p:nvPr>
        </p:nvSpPr>
        <p:spPr/>
        <p:txBody>
          <a:bodyPr/>
          <a:lstStyle/>
          <a:p>
            <a:r>
              <a:rPr lang="en-US" dirty="0"/>
              <a:t>1. Intimacy </a:t>
            </a:r>
          </a:p>
        </p:txBody>
      </p:sp>
      <p:sp>
        <p:nvSpPr>
          <p:cNvPr id="3" name="Content Placeholder 2">
            <a:extLst>
              <a:ext uri="{FF2B5EF4-FFF2-40B4-BE49-F238E27FC236}">
                <a16:creationId xmlns:a16="http://schemas.microsoft.com/office/drawing/2014/main" id="{06D42A80-47A6-4CFB-A74E-6044889809A9}"/>
              </a:ext>
            </a:extLst>
          </p:cNvPr>
          <p:cNvSpPr>
            <a:spLocks noGrp="1"/>
          </p:cNvSpPr>
          <p:nvPr>
            <p:ph idx="1"/>
          </p:nvPr>
        </p:nvSpPr>
        <p:spPr/>
        <p:txBody>
          <a:bodyPr/>
          <a:lstStyle/>
          <a:p>
            <a:pPr marL="742950" indent="-742950">
              <a:buFont typeface="+mj-lt"/>
              <a:buAutoNum type="alphaLcParenR"/>
            </a:pPr>
            <a:r>
              <a:rPr lang="en-AU" sz="3600" dirty="0"/>
              <a:t>Prayer/dialogue with the Holy Spirit</a:t>
            </a:r>
          </a:p>
          <a:p>
            <a:pPr marL="1143000" lvl="1" indent="-742950">
              <a:buFont typeface="Courier New" panose="02070309020205020404" pitchFamily="49" charset="0"/>
              <a:buChar char="o"/>
            </a:pPr>
            <a:r>
              <a:rPr lang="en-AU" sz="3200" dirty="0"/>
              <a:t>Personal communion through: </a:t>
            </a:r>
          </a:p>
          <a:p>
            <a:pPr marL="1543050" lvl="2" indent="-742950">
              <a:buFont typeface="Wingdings" panose="05000000000000000000" pitchFamily="2" charset="2"/>
              <a:buChar char="§"/>
            </a:pPr>
            <a:r>
              <a:rPr lang="en-AU" sz="2800" dirty="0"/>
              <a:t>Conversation </a:t>
            </a:r>
          </a:p>
          <a:p>
            <a:pPr marL="2000250" lvl="3" indent="-742950">
              <a:buFont typeface="Wingdings" panose="05000000000000000000" pitchFamily="2" charset="2"/>
              <a:buChar char="v"/>
            </a:pPr>
            <a:r>
              <a:rPr lang="en-AU" sz="2400" dirty="0"/>
              <a:t>Pray-read His Word</a:t>
            </a:r>
          </a:p>
          <a:p>
            <a:pPr marL="2000250" lvl="3" indent="-742950">
              <a:buFont typeface="Wingdings" panose="05000000000000000000" pitchFamily="2" charset="2"/>
              <a:buChar char="v"/>
            </a:pPr>
            <a:r>
              <a:rPr lang="en-AU" sz="2400" dirty="0"/>
              <a:t>Ask Him questions</a:t>
            </a:r>
          </a:p>
          <a:p>
            <a:pPr marL="2000250" lvl="3" indent="-742950">
              <a:buFont typeface="Wingdings" panose="05000000000000000000" pitchFamily="2" charset="2"/>
              <a:buChar char="v"/>
            </a:pPr>
            <a:r>
              <a:rPr lang="en-AU" sz="2400" dirty="0"/>
              <a:t>Ask Him what He wants to teach you</a:t>
            </a:r>
          </a:p>
          <a:p>
            <a:pPr marL="2914650" lvl="5" indent="-742950">
              <a:buFont typeface="Wingdings" panose="05000000000000000000" pitchFamily="2" charset="2"/>
              <a:buChar char="q"/>
            </a:pPr>
            <a:r>
              <a:rPr lang="en-AU" sz="2800" dirty="0"/>
              <a:t>Expect answers </a:t>
            </a:r>
          </a:p>
          <a:p>
            <a:pPr marL="0" indent="0">
              <a:buNone/>
            </a:pPr>
            <a:endParaRPr lang="en-US" dirty="0"/>
          </a:p>
        </p:txBody>
      </p:sp>
    </p:spTree>
    <p:extLst>
      <p:ext uri="{BB962C8B-B14F-4D97-AF65-F5344CB8AC3E}">
        <p14:creationId xmlns:p14="http://schemas.microsoft.com/office/powerpoint/2010/main" val="1780910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4B2EA-A8E4-457A-8776-C5FFDC58862D}"/>
              </a:ext>
            </a:extLst>
          </p:cNvPr>
          <p:cNvSpPr>
            <a:spLocks noGrp="1"/>
          </p:cNvSpPr>
          <p:nvPr>
            <p:ph type="title"/>
          </p:nvPr>
        </p:nvSpPr>
        <p:spPr/>
        <p:txBody>
          <a:bodyPr/>
          <a:lstStyle/>
          <a:p>
            <a:r>
              <a:rPr lang="en-US" dirty="0"/>
              <a:t>1. Intimacy</a:t>
            </a:r>
          </a:p>
        </p:txBody>
      </p:sp>
      <p:sp>
        <p:nvSpPr>
          <p:cNvPr id="3" name="Content Placeholder 2">
            <a:extLst>
              <a:ext uri="{FF2B5EF4-FFF2-40B4-BE49-F238E27FC236}">
                <a16:creationId xmlns:a16="http://schemas.microsoft.com/office/drawing/2014/main" id="{38676BFB-D4CC-4237-8866-0370F0E20E98}"/>
              </a:ext>
            </a:extLst>
          </p:cNvPr>
          <p:cNvSpPr>
            <a:spLocks noGrp="1"/>
          </p:cNvSpPr>
          <p:nvPr>
            <p:ph idx="1"/>
          </p:nvPr>
        </p:nvSpPr>
        <p:spPr/>
        <p:txBody>
          <a:bodyPr>
            <a:normAutofit/>
          </a:bodyPr>
          <a:lstStyle/>
          <a:p>
            <a:pPr marL="742950" indent="-742950">
              <a:buFont typeface="+mj-lt"/>
              <a:buAutoNum type="alphaLcParenR" startAt="2"/>
            </a:pPr>
            <a:r>
              <a:rPr lang="en-AU" sz="3600" dirty="0"/>
              <a:t>Obedience to God’s quickening Word to our heart </a:t>
            </a:r>
          </a:p>
          <a:p>
            <a:pPr marL="0" indent="0">
              <a:buNone/>
            </a:pPr>
            <a:endParaRPr lang="en-AU" sz="3600" b="1" dirty="0"/>
          </a:p>
          <a:p>
            <a:pPr marL="0" indent="0">
              <a:buNone/>
            </a:pPr>
            <a:r>
              <a:rPr lang="en-AU" sz="3600" b="1" dirty="0"/>
              <a:t>Luke 11:28</a:t>
            </a:r>
            <a:endParaRPr lang="en-AU" sz="3200" b="1" dirty="0"/>
          </a:p>
          <a:p>
            <a:pPr marL="0" indent="0">
              <a:buNone/>
            </a:pPr>
            <a:r>
              <a:rPr lang="en-US" dirty="0"/>
              <a:t>But He said, “More than that, blessed are those who hear the word of God and keep it!”</a:t>
            </a:r>
          </a:p>
        </p:txBody>
      </p:sp>
    </p:spTree>
    <p:extLst>
      <p:ext uri="{BB962C8B-B14F-4D97-AF65-F5344CB8AC3E}">
        <p14:creationId xmlns:p14="http://schemas.microsoft.com/office/powerpoint/2010/main" val="1354388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BA3E6-F7CC-4731-BD78-4E6E2B4CD6F5}"/>
              </a:ext>
            </a:extLst>
          </p:cNvPr>
          <p:cNvSpPr>
            <a:spLocks noGrp="1"/>
          </p:cNvSpPr>
          <p:nvPr>
            <p:ph type="title"/>
          </p:nvPr>
        </p:nvSpPr>
        <p:spPr/>
        <p:txBody>
          <a:bodyPr/>
          <a:lstStyle/>
          <a:p>
            <a:r>
              <a:rPr lang="en-US" dirty="0"/>
              <a:t>2. Increase</a:t>
            </a:r>
          </a:p>
        </p:txBody>
      </p:sp>
      <p:sp>
        <p:nvSpPr>
          <p:cNvPr id="3" name="Content Placeholder 2">
            <a:extLst>
              <a:ext uri="{FF2B5EF4-FFF2-40B4-BE49-F238E27FC236}">
                <a16:creationId xmlns:a16="http://schemas.microsoft.com/office/drawing/2014/main" id="{723019E6-89CF-489F-9F30-65D044055D67}"/>
              </a:ext>
            </a:extLst>
          </p:cNvPr>
          <p:cNvSpPr>
            <a:spLocks noGrp="1"/>
          </p:cNvSpPr>
          <p:nvPr>
            <p:ph idx="1"/>
          </p:nvPr>
        </p:nvSpPr>
        <p:spPr/>
        <p:txBody>
          <a:bodyPr/>
          <a:lstStyle/>
          <a:p>
            <a:pPr marL="514350" indent="-514350">
              <a:buFont typeface="+mj-lt"/>
              <a:buAutoNum type="alphaLcParenR"/>
            </a:pPr>
            <a:r>
              <a:rPr lang="en-AU" sz="4000" dirty="0"/>
              <a:t>Divine Wisdom </a:t>
            </a:r>
          </a:p>
          <a:p>
            <a:pPr lvl="2"/>
            <a:r>
              <a:rPr lang="en-AU" sz="3200" dirty="0"/>
              <a:t>Proverbs 8</a:t>
            </a:r>
          </a:p>
          <a:p>
            <a:pPr marL="514350" indent="-514350">
              <a:buFont typeface="+mj-lt"/>
              <a:buAutoNum type="alphaLcParenR"/>
            </a:pPr>
            <a:r>
              <a:rPr lang="en-AU" sz="4000" dirty="0"/>
              <a:t>Knowledge of God </a:t>
            </a:r>
          </a:p>
          <a:p>
            <a:pPr lvl="2"/>
            <a:r>
              <a:rPr lang="en-AU" sz="3200" dirty="0"/>
              <a:t>Knowing Him more and more </a:t>
            </a:r>
          </a:p>
          <a:p>
            <a:pPr marL="514350" indent="-514350">
              <a:buFont typeface="+mj-lt"/>
              <a:buAutoNum type="alphaLcParenR"/>
            </a:pPr>
            <a:r>
              <a:rPr lang="en-AU" sz="4000" dirty="0"/>
              <a:t>Understanding </a:t>
            </a:r>
          </a:p>
          <a:p>
            <a:pPr lvl="2"/>
            <a:r>
              <a:rPr lang="en-AU" sz="3200" dirty="0"/>
              <a:t>Insight, oversight, foresight, hindsight </a:t>
            </a:r>
          </a:p>
          <a:p>
            <a:pPr marL="0" indent="0">
              <a:buNone/>
            </a:pPr>
            <a:endParaRPr lang="en-US" dirty="0"/>
          </a:p>
        </p:txBody>
      </p:sp>
    </p:spTree>
    <p:extLst>
      <p:ext uri="{BB962C8B-B14F-4D97-AF65-F5344CB8AC3E}">
        <p14:creationId xmlns:p14="http://schemas.microsoft.com/office/powerpoint/2010/main" val="344195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4176-42E3-4450-BD2E-95AE41C0D9E0}"/>
              </a:ext>
            </a:extLst>
          </p:cNvPr>
          <p:cNvSpPr>
            <a:spLocks noGrp="1"/>
          </p:cNvSpPr>
          <p:nvPr>
            <p:ph type="title"/>
          </p:nvPr>
        </p:nvSpPr>
        <p:spPr/>
        <p:txBody>
          <a:bodyPr/>
          <a:lstStyle/>
          <a:p>
            <a:r>
              <a:rPr lang="en-US" dirty="0"/>
              <a:t>2. Increase</a:t>
            </a:r>
          </a:p>
        </p:txBody>
      </p:sp>
      <p:sp>
        <p:nvSpPr>
          <p:cNvPr id="3" name="Content Placeholder 2">
            <a:extLst>
              <a:ext uri="{FF2B5EF4-FFF2-40B4-BE49-F238E27FC236}">
                <a16:creationId xmlns:a16="http://schemas.microsoft.com/office/drawing/2014/main" id="{446D237F-6AD5-429F-9BD1-755625B48382}"/>
              </a:ext>
            </a:extLst>
          </p:cNvPr>
          <p:cNvSpPr>
            <a:spLocks noGrp="1"/>
          </p:cNvSpPr>
          <p:nvPr>
            <p:ph idx="1"/>
          </p:nvPr>
        </p:nvSpPr>
        <p:spPr/>
        <p:txBody>
          <a:bodyPr>
            <a:normAutofit fontScale="92500"/>
          </a:bodyPr>
          <a:lstStyle/>
          <a:p>
            <a:pPr marL="514350" indent="-514350">
              <a:buAutoNum type="alphaLcParenR" startAt="4"/>
            </a:pPr>
            <a:r>
              <a:rPr lang="en-AU" sz="4000" dirty="0"/>
              <a:t>Faith </a:t>
            </a:r>
            <a:r>
              <a:rPr lang="en-AU" sz="4000" b="1" u="sng" dirty="0"/>
              <a:t>of</a:t>
            </a:r>
            <a:r>
              <a:rPr lang="en-AU" sz="4000" dirty="0"/>
              <a:t> God, not just Faith in God </a:t>
            </a:r>
          </a:p>
          <a:p>
            <a:pPr lvl="2"/>
            <a:r>
              <a:rPr lang="en-AU" sz="3200" dirty="0"/>
              <a:t>We really believe and speak like our Father in Heaven</a:t>
            </a:r>
          </a:p>
          <a:p>
            <a:pPr lvl="2"/>
            <a:r>
              <a:rPr lang="en-AU" sz="3200" dirty="0"/>
              <a:t>We shall see results as Holy Spirit speaks into our hearts and we believe and speak</a:t>
            </a:r>
          </a:p>
          <a:p>
            <a:pPr marL="0" indent="0">
              <a:buNone/>
            </a:pPr>
            <a:r>
              <a:rPr lang="en-AU" sz="4000" dirty="0"/>
              <a:t>e)  All other Spiritual Dimensions </a:t>
            </a:r>
          </a:p>
          <a:p>
            <a:pPr lvl="2"/>
            <a:r>
              <a:rPr lang="en-AU" sz="3200" dirty="0"/>
              <a:t>Galatians 5:22-23</a:t>
            </a:r>
          </a:p>
          <a:p>
            <a:endParaRPr lang="en-US" dirty="0"/>
          </a:p>
        </p:txBody>
      </p:sp>
    </p:spTree>
    <p:extLst>
      <p:ext uri="{BB962C8B-B14F-4D97-AF65-F5344CB8AC3E}">
        <p14:creationId xmlns:p14="http://schemas.microsoft.com/office/powerpoint/2010/main" val="1787344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C3333-36E3-417F-A3CF-7A1B0219A406}"/>
              </a:ext>
            </a:extLst>
          </p:cNvPr>
          <p:cNvSpPr>
            <a:spLocks noGrp="1"/>
          </p:cNvSpPr>
          <p:nvPr>
            <p:ph type="title"/>
          </p:nvPr>
        </p:nvSpPr>
        <p:spPr/>
        <p:txBody>
          <a:bodyPr/>
          <a:lstStyle/>
          <a:p>
            <a:r>
              <a:rPr lang="en-US" dirty="0"/>
              <a:t>3. Immunity </a:t>
            </a:r>
          </a:p>
        </p:txBody>
      </p:sp>
      <p:sp>
        <p:nvSpPr>
          <p:cNvPr id="3" name="Content Placeholder 2">
            <a:extLst>
              <a:ext uri="{FF2B5EF4-FFF2-40B4-BE49-F238E27FC236}">
                <a16:creationId xmlns:a16="http://schemas.microsoft.com/office/drawing/2014/main" id="{D52E206F-00E4-4E1B-9101-03AC1DFAA28C}"/>
              </a:ext>
            </a:extLst>
          </p:cNvPr>
          <p:cNvSpPr>
            <a:spLocks noGrp="1"/>
          </p:cNvSpPr>
          <p:nvPr>
            <p:ph idx="1"/>
          </p:nvPr>
        </p:nvSpPr>
        <p:spPr/>
        <p:txBody>
          <a:bodyPr/>
          <a:lstStyle/>
          <a:p>
            <a:r>
              <a:rPr lang="en-AU" sz="3600" dirty="0"/>
              <a:t>From all negatives</a:t>
            </a:r>
          </a:p>
          <a:p>
            <a:pPr marL="0" indent="0">
              <a:buNone/>
            </a:pPr>
            <a:endParaRPr lang="en-US" dirty="0"/>
          </a:p>
          <a:p>
            <a:pPr marL="0" indent="0">
              <a:buNone/>
            </a:pPr>
            <a:r>
              <a:rPr lang="en-US" b="1" dirty="0"/>
              <a:t>Romans 8:11</a:t>
            </a:r>
          </a:p>
          <a:p>
            <a:pPr marL="0" indent="0">
              <a:buNone/>
            </a:pPr>
            <a:r>
              <a:rPr lang="en-US" dirty="0"/>
              <a:t>But if the Spirit of Him who raised Jesus from the </a:t>
            </a:r>
            <a:r>
              <a:rPr lang="en-US"/>
              <a:t>dead dwells </a:t>
            </a:r>
            <a:r>
              <a:rPr lang="en-US" dirty="0"/>
              <a:t>in you, He who raised Christ from the dead will also give life to your mortal bodies through His Spirit who dwells in you. </a:t>
            </a:r>
          </a:p>
        </p:txBody>
      </p:sp>
    </p:spTree>
    <p:extLst>
      <p:ext uri="{BB962C8B-B14F-4D97-AF65-F5344CB8AC3E}">
        <p14:creationId xmlns:p14="http://schemas.microsoft.com/office/powerpoint/2010/main" val="1948294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A59CC-3613-4ACF-ABEF-252E71A5DB4E}"/>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7968A84A-65BA-4397-A6AA-A07F6835AE29}"/>
              </a:ext>
            </a:extLst>
          </p:cNvPr>
          <p:cNvSpPr>
            <a:spLocks noGrp="1"/>
          </p:cNvSpPr>
          <p:nvPr>
            <p:ph idx="1"/>
          </p:nvPr>
        </p:nvSpPr>
        <p:spPr/>
        <p:txBody>
          <a:bodyPr>
            <a:normAutofit fontScale="92500"/>
          </a:bodyPr>
          <a:lstStyle/>
          <a:p>
            <a:pPr marL="0" indent="0">
              <a:buNone/>
            </a:pPr>
            <a:r>
              <a:rPr lang="en-US" dirty="0"/>
              <a:t>Let’s come expecting 2019 will be a year of:</a:t>
            </a:r>
          </a:p>
          <a:p>
            <a:pPr marL="514350" indent="-514350">
              <a:buFont typeface="+mj-lt"/>
              <a:buAutoNum type="arabicPeriod"/>
            </a:pPr>
            <a:r>
              <a:rPr lang="en-US" dirty="0"/>
              <a:t>Intimacy </a:t>
            </a:r>
          </a:p>
          <a:p>
            <a:pPr marL="514350" indent="-514350">
              <a:buFont typeface="+mj-lt"/>
              <a:buAutoNum type="arabicPeriod"/>
            </a:pPr>
            <a:r>
              <a:rPr lang="en-US" dirty="0"/>
              <a:t>Increase </a:t>
            </a:r>
          </a:p>
          <a:p>
            <a:pPr marL="514350" indent="-514350">
              <a:buFont typeface="+mj-lt"/>
              <a:buAutoNum type="arabicPeriod"/>
            </a:pPr>
            <a:r>
              <a:rPr lang="en-US" dirty="0"/>
              <a:t>Immunity </a:t>
            </a:r>
          </a:p>
          <a:p>
            <a:pPr marL="514350" indent="-514350">
              <a:buFont typeface="+mj-lt"/>
              <a:buAutoNum type="arabicPeriod"/>
            </a:pPr>
            <a:endParaRPr lang="en-US" dirty="0"/>
          </a:p>
          <a:p>
            <a:pPr marL="0" indent="0">
              <a:buNone/>
            </a:pPr>
            <a:r>
              <a:rPr lang="en-US" dirty="0"/>
              <a:t>As we commune with the Holy Spirit, let our prayer be that we will love the Lord our God with all our </a:t>
            </a:r>
            <a:r>
              <a:rPr lang="en-US" b="1" dirty="0"/>
              <a:t>heart, soul, mind </a:t>
            </a:r>
            <a:r>
              <a:rPr lang="en-US" dirty="0"/>
              <a:t>and </a:t>
            </a:r>
            <a:r>
              <a:rPr lang="en-US" b="1" dirty="0"/>
              <a:t>strength.</a:t>
            </a:r>
            <a:endParaRPr lang="en-US" dirty="0"/>
          </a:p>
        </p:txBody>
      </p:sp>
    </p:spTree>
    <p:extLst>
      <p:ext uri="{BB962C8B-B14F-4D97-AF65-F5344CB8AC3E}">
        <p14:creationId xmlns:p14="http://schemas.microsoft.com/office/powerpoint/2010/main" val="9438674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6157</TotalTime>
  <Words>1075</Words>
  <Application>Microsoft Office PowerPoint</Application>
  <PresentationFormat>On-screen Show (4:3)</PresentationFormat>
  <Paragraphs>125</Paragraphs>
  <Slides>10</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Malgun Gothic</vt:lpstr>
      <vt:lpstr>Arial</vt:lpstr>
      <vt:lpstr>Calibri</vt:lpstr>
      <vt:lpstr>Century Gothic</vt:lpstr>
      <vt:lpstr>Courier New</vt:lpstr>
      <vt:lpstr>Wingdings</vt:lpstr>
      <vt:lpstr>Office Theme</vt:lpstr>
      <vt:lpstr>2019 the year of WOWIIIIE </vt:lpstr>
      <vt:lpstr>Acronym for 2019 is WOWIIIIE: </vt:lpstr>
      <vt:lpstr>PowerPoint Presentation</vt:lpstr>
      <vt:lpstr>PowerPoint Presentation</vt:lpstr>
      <vt:lpstr>1. Intimacy </vt:lpstr>
      <vt:lpstr>1. Intimacy</vt:lpstr>
      <vt:lpstr>2. Increase</vt:lpstr>
      <vt:lpstr>2. Increase</vt:lpstr>
      <vt:lpstr>3. Immunity </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252</cp:revision>
  <dcterms:created xsi:type="dcterms:W3CDTF">2014-04-01T16:35:38Z</dcterms:created>
  <dcterms:modified xsi:type="dcterms:W3CDTF">2019-02-24T02:17:35Z</dcterms:modified>
</cp:coreProperties>
</file>